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05" r:id="rId15"/>
    <p:sldId id="304" r:id="rId16"/>
    <p:sldId id="266" r:id="rId17"/>
    <p:sldId id="303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5" r:id="rId30"/>
    <p:sldId id="286" r:id="rId31"/>
    <p:sldId id="287" r:id="rId32"/>
    <p:sldId id="300" r:id="rId33"/>
    <p:sldId id="299" r:id="rId34"/>
    <p:sldId id="298" r:id="rId35"/>
    <p:sldId id="297" r:id="rId36"/>
    <p:sldId id="296" r:id="rId37"/>
    <p:sldId id="295" r:id="rId38"/>
    <p:sldId id="294" r:id="rId39"/>
    <p:sldId id="293" r:id="rId40"/>
    <p:sldId id="292" r:id="rId41"/>
    <p:sldId id="291" r:id="rId42"/>
    <p:sldId id="290" r:id="rId43"/>
    <p:sldId id="289" r:id="rId44"/>
    <p:sldId id="288" r:id="rId45"/>
    <p:sldId id="278" r:id="rId46"/>
    <p:sldId id="302" r:id="rId47"/>
    <p:sldId id="279" r:id="rId48"/>
    <p:sldId id="280" r:id="rId49"/>
    <p:sldId id="281" r:id="rId50"/>
    <p:sldId id="282" r:id="rId51"/>
    <p:sldId id="283" r:id="rId52"/>
    <p:sldId id="284" r:id="rId53"/>
    <p:sldId id="301" r:id="rId54"/>
  </p:sldIdLst>
  <p:sldSz cx="9144000" cy="5143500" type="screen16x9"/>
  <p:notesSz cx="6858000" cy="9144000"/>
  <p:embeddedFontLst>
    <p:embeddedFont>
      <p:font typeface="Raleway" panose="020B0604020202020204" charset="0"/>
      <p:regular r:id="rId56"/>
      <p:bold r:id="rId57"/>
      <p:italic r:id="rId58"/>
      <p:boldItalic r:id="rId59"/>
    </p:embeddedFont>
    <p:embeddedFont>
      <p:font typeface="Source Sans Pro" panose="020B050303040302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842D1-C104-79C5-18D3-A2A84763B718}" v="3" dt="2020-04-10T13:15:43.604"/>
    <p1510:client id="{FFD9468C-2EEB-B72C-09A3-85F10ECA639A}" v="21" dt="2020-04-07T13:48:38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764395c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764395c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764395c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764395c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79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764395c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764395c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28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764395c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764395c6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764395c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764395c6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55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f764395c6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f764395c6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764395c6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764395c6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764395c6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764395c6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764395c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764395c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f764395c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f764395c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f764395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f764395c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f764395c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f764395c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f764395c6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f764395c6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f764395c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f764395c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f764395c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f764395c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f764395c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f764395c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112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84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984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38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f764395c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f764395c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63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461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250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424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476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217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24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298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74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0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764395c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764395c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464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764395c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764395c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5100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f764395c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f764395c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f764395c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f764395c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321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f764395c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f764395c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f764395c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f764395c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f764395c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f764395c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f764395c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f764395c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f764395c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f764395c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764395c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f764395c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764395c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764395c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764395c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f764395c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05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764395c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764395c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764395c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764395c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764395c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764395c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f764395c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f764395c6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rgbClr val="4A86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77950"/>
            <a:ext cx="8183700" cy="43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</a:t>
            </a:r>
            <a:r>
              <a:rPr lang="en" sz="6000" b="1"/>
              <a:t>Great Lakes Region 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Pony Clubs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00"/>
                </a:solidFill>
              </a:rPr>
              <a:t>LEG CONFORMATION</a:t>
            </a:r>
            <a:r>
              <a:rPr lang="en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PICTURE CHALLENGE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311700" y="4717997"/>
            <a:ext cx="8520600" cy="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3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3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97500"/>
            <a:ext cx="8520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for this Challenge….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03125" y="561575"/>
            <a:ext cx="8933400" cy="4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 Take a picture of any horses LEG; front and/or hind legs</a:t>
            </a:r>
            <a:endParaRPr sz="20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It can be a picture of your own horse or someone else’s horse.   It is OK to scroll through your pictures on your phone and/or social media to insert the picture into this challenge.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No people should be in the picture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Best to have a picture even with the ground</a:t>
            </a:r>
            <a:endParaRPr sz="18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Crop the picture to zoom in on the leg.   If you are not sure how to crop the picture I can do that later.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Include Conformation Fault - it is OK if you do not know the conformation fault; the goal is to get as many leg conformation pictures as possible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Include the abbreviation for your Pony Club ie:  GRPC, SSPC, RLPC, TBPC, etc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Insert 1 - 5 pictures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Sample on next slide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6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9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8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996467" y="1019168"/>
            <a:ext cx="1827534" cy="3400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644550" y="3222900"/>
            <a:ext cx="31713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/>
                </a:solidFill>
              </a:rPr>
              <a:t>OHPC</a:t>
            </a:r>
            <a:endParaRPr sz="2400" b="1">
              <a:solidFill>
                <a:schemeClr val="accent2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33145" t="28320" r="41013" b="3007"/>
          <a:stretch/>
        </p:blipFill>
        <p:spPr>
          <a:xfrm>
            <a:off x="5711569" y="146686"/>
            <a:ext cx="2431775" cy="48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9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2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64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87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78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63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08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22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2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GLR 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6030" t="19300" r="33321" b="14077"/>
          <a:stretch/>
        </p:blipFill>
        <p:spPr>
          <a:xfrm>
            <a:off x="4013625" y="354550"/>
            <a:ext cx="4881152" cy="453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60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7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9" name="Google Shape;219;p35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19" name="Google Shape;219;p35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9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26" name="Google Shape;226;p36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47" name="Google Shape;247;p39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54" name="Google Shape;254;p40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61" name="Google Shape;261;p41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GLR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30693" t="53349" r="32267"/>
          <a:stretch/>
        </p:blipFill>
        <p:spPr>
          <a:xfrm>
            <a:off x="5839675" y="153900"/>
            <a:ext cx="2603928" cy="485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61" name="Google Shape;261;p41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6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30729" t="51878" r="43540" b="25816"/>
          <a:stretch/>
        </p:blipFill>
        <p:spPr>
          <a:xfrm>
            <a:off x="4143165" y="179063"/>
            <a:ext cx="4140111" cy="478537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GLR 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13462" t="29572" r="26219"/>
          <a:stretch/>
        </p:blipFill>
        <p:spPr>
          <a:xfrm>
            <a:off x="4305600" y="760563"/>
            <a:ext cx="4653651" cy="362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OHPC 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l="11530" t="14078" r="12906" b="5515"/>
          <a:stretch/>
        </p:blipFill>
        <p:spPr>
          <a:xfrm>
            <a:off x="3905975" y="414800"/>
            <a:ext cx="5182176" cy="41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692100" cy="24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Conformation Fault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(if you are not sure of the fault that is OK)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915250" y="3222900"/>
            <a:ext cx="2487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</a:rPr>
              <a:t>CLUB </a:t>
            </a:r>
            <a:endParaRPr sz="2400" b="1">
              <a:solidFill>
                <a:srgbClr val="9900FF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l="52898" t="22802" r="23205" b="6774"/>
          <a:stretch/>
        </p:blipFill>
        <p:spPr>
          <a:xfrm>
            <a:off x="5581801" y="279275"/>
            <a:ext cx="2333246" cy="458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1027072964E48A4B24EA4EAF9DB38" ma:contentTypeVersion="10" ma:contentTypeDescription="Create a new document." ma:contentTypeScope="" ma:versionID="7eb90af624439db9c4af6fec9b3df195">
  <xsd:schema xmlns:xsd="http://www.w3.org/2001/XMLSchema" xmlns:xs="http://www.w3.org/2001/XMLSchema" xmlns:p="http://schemas.microsoft.com/office/2006/metadata/properties" xmlns:ns2="e184f47c-6927-4542-9073-a5abbae61c75" xmlns:ns3="f3c4005c-7e79-45d0-bb72-027510c9b42e" targetNamespace="http://schemas.microsoft.com/office/2006/metadata/properties" ma:root="true" ma:fieldsID="8fbf0d8c6f40a78c0b620470e8844395" ns2:_="" ns3:_="">
    <xsd:import namespace="e184f47c-6927-4542-9073-a5abbae61c75"/>
    <xsd:import namespace="f3c4005c-7e79-45d0-bb72-027510c9b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4f47c-6927-4542-9073-a5abbae61c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4005c-7e79-45d0-bb72-027510c9b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c4005c-7e79-45d0-bb72-027510c9b42e">
      <UserInfo>
        <DisplayName>Vice RS -- Lorri Witkowski</DisplayName>
        <AccountId>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CD1F47-9143-4614-B2E6-9CBAF70A5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4f47c-6927-4542-9073-a5abbae61c75"/>
    <ds:schemaRef ds:uri="f3c4005c-7e79-45d0-bb72-027510c9b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CF6DB9-83FA-465F-B7FC-03BBECAFBD5F}">
  <ds:schemaRefs>
    <ds:schemaRef ds:uri="http://schemas.microsoft.com/office/2006/metadata/properties"/>
    <ds:schemaRef ds:uri="http://schemas.microsoft.com/office/infopath/2007/PartnerControls"/>
    <ds:schemaRef ds:uri="f3c4005c-7e79-45d0-bb72-027510c9b42e"/>
  </ds:schemaRefs>
</ds:datastoreItem>
</file>

<file path=customXml/itemProps3.xml><?xml version="1.0" encoding="utf-8"?>
<ds:datastoreItem xmlns:ds="http://schemas.openxmlformats.org/officeDocument/2006/customXml" ds:itemID="{3E9A187A-21E6-4D24-955E-1818B21BA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50</Slides>
  <Notes>50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Plum</vt:lpstr>
      <vt:lpstr>   Great Lakes Region  Pony Clubs  2020  LEG CONFORMATION  PICTURE CHALLENGE</vt:lpstr>
      <vt:lpstr>Directions for this Challenge….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  <vt:lpstr>Conformation Fault  (if you are not sure of the fault that is OK)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Great Lakes Region  Pony Clubs  2020  LEG CONFORMATION  PICTURE CHALLENGE</dc:title>
  <cp:revision>19</cp:revision>
  <dcterms:modified xsi:type="dcterms:W3CDTF">2020-04-10T13:30:38Z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0x0101001021027072964E48A4B24EA4EAF9DB38</vt:lpwstr>
  </property>
</Properties>
</file>